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8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7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white and blue background with text">
            <a:extLst>
              <a:ext uri="{FF2B5EF4-FFF2-40B4-BE49-F238E27FC236}">
                <a16:creationId xmlns:a16="http://schemas.microsoft.com/office/drawing/2014/main" id="{D74976B5-F07E-06B2-0606-AE8977355A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E9F3C5-3A45-24F2-1753-F3E99CAB48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32722" y="2876481"/>
            <a:ext cx="9144000" cy="1677089"/>
          </a:xfrm>
        </p:spPr>
        <p:txBody>
          <a:bodyPr anchor="b">
            <a:normAutofit/>
          </a:bodyPr>
          <a:lstStyle>
            <a:lvl1pPr algn="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FE28F2-A0CF-13E1-BF45-CF5241893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2722" y="4673255"/>
            <a:ext cx="9144000" cy="661849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258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6496-CE99-474E-CD4F-13FAB951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93A40-C34B-4884-9C18-7689A560B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D28C0-6273-123D-9A31-1FC38B21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09C7-6CE9-917B-B4A8-A4076CF3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9ED5D-7C6F-AEFE-D8D3-1F3EE4ED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FE71AC-7CA5-3A81-1344-F4B3C806D2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F5FCA-02E2-D082-1505-8729988A5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1873B-85AC-97B7-2282-D8D6E3054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97408-3B84-1579-EBD8-027FCAC2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E9E4B-A956-42AB-3386-D12309F3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0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ue and yellow text">
            <a:extLst>
              <a:ext uri="{FF2B5EF4-FFF2-40B4-BE49-F238E27FC236}">
                <a16:creationId xmlns:a16="http://schemas.microsoft.com/office/drawing/2014/main" id="{E769833D-AA65-1F17-2DEB-A70F6D0D1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7AD061-21A9-25C4-33D5-6EEAE9E7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1" y="365125"/>
            <a:ext cx="11391809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38E74-99FA-965E-C5E2-73E8A5CAE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52" y="1825625"/>
            <a:ext cx="1139181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76FFBC-F33F-6DDC-C7F7-8E246DAD00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76763" y="6449716"/>
            <a:ext cx="3481959" cy="365125"/>
          </a:xfrm>
        </p:spPr>
        <p:txBody>
          <a:bodyPr>
            <a:noAutofit/>
          </a:bodyPr>
          <a:lstStyle>
            <a:lvl1pPr marL="0" indent="0">
              <a:buNone/>
              <a:defRPr sz="1900" b="1">
                <a:solidFill>
                  <a:srgbClr val="15284E"/>
                </a:solidFill>
                <a:latin typeface="Raleway" pitchFamily="2" charset="0"/>
              </a:defRPr>
            </a:lvl1pPr>
          </a:lstStyle>
          <a:p>
            <a:pPr lvl="0"/>
            <a:r>
              <a:rPr lang="en-US" dirty="0"/>
              <a:t>[insert Twitter handle]</a:t>
            </a:r>
          </a:p>
        </p:txBody>
      </p:sp>
    </p:spTree>
    <p:extLst>
      <p:ext uri="{BB962C8B-B14F-4D97-AF65-F5344CB8AC3E}">
        <p14:creationId xmlns:p14="http://schemas.microsoft.com/office/powerpoint/2010/main" val="197870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C0E2F-C1A0-4B01-37B8-441798D8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348AD-0372-C672-8B14-082E43ADC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B7100-57FD-FF8A-18B8-C2EE67E1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0063F-05F5-DAF4-6D92-FA1447F76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B4B4C-F12D-198B-A4F1-F2356436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4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DAAE5-FF7B-A9BB-8583-65B0CE99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11042-2BE6-6A4F-A2CD-15D7FA101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6354A-89D2-DA34-C350-7AE35BC4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7A8DC-DF81-FC69-A5E9-26B6CFFAC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9CB09-324F-D0F3-26FA-E1DE8C7BB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45F61-5DB0-A777-504D-9D3756D1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0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11E06-9D93-5E90-3E37-EF3D734E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53328-68F7-4204-006C-580B1F23E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D63B3-0C5F-1178-0087-6CA06A12D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01658-64ED-AAF3-0EA1-C0CD4D1CC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13C0B-F6F1-9F30-0B4E-2B3103070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10BBFD-B3C5-CF16-162F-E64BAE03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D7348-35FD-6497-6D95-0256F3F8B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6F458B-CFB5-A9FF-BD49-5640E36B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0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E0A27-CAD6-311F-9542-855D2116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6B8E1A-3C29-8149-FB62-9CC18DAA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B1D7E-0F20-5274-2E1F-3B2FC7FC2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D7510-4B9C-C54C-754E-3BE9ACF7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6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4F4D7-9AEA-5875-D162-4CD4F37D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7F680-065F-16A1-B0FA-BCA74998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62A93-4C28-31B4-3C3B-2E407DD2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28C3-F450-19D1-7B6F-189CC760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85F88-C830-2CE8-C442-BEC5FD9AE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E4CE6-45CE-A61A-4BE6-DB8F7BE78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9264E-9871-5261-877A-508872039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BF132-2A92-5CD0-4E5D-61CACE1F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58BEE-FB85-647C-7D85-32BAC3AA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2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8B6F-08A7-A190-C498-AC732B539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8AB30-D5B6-A861-42A6-566F4F744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FA41-8755-C25A-5D32-F7E613ADF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0D53B-0F1B-4B80-9C95-A287B8B7D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4557E-42DF-354A-0833-49D5486F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89DCB-ED02-793F-0D42-A9B62B4B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EDD45-D767-38AB-BDFE-70D26C87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A4EB2-CB85-4C3E-4A45-E374FF15D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4005E-F236-6A26-E09B-6C51C879F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6642E3-B28F-4D53-8355-9A52EAAEF26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34159-5E37-2BC2-2D6B-DAC53DF4F3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D3E45-45B4-C327-BCEC-C2DD49A35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1012B8-6863-4891-A8A5-5F73B861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4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0A714-056E-C810-1F78-D548D3490B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A12ED-0397-5864-9346-6800E1AC19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4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AB49-6A65-3FC8-3E1C-B409B5C5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0B67A-DD68-1DAD-6819-E679D376A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FF8AE-0371-BF38-458E-0F9EA11ED7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44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Raleway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Franck</dc:creator>
  <cp:lastModifiedBy>Katie Franck</cp:lastModifiedBy>
  <cp:revision>3</cp:revision>
  <dcterms:created xsi:type="dcterms:W3CDTF">2024-05-03T20:17:08Z</dcterms:created>
  <dcterms:modified xsi:type="dcterms:W3CDTF">2024-07-22T17:33:09Z</dcterms:modified>
</cp:coreProperties>
</file>